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234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943600" y="8555568"/>
            <a:ext cx="571500" cy="486833"/>
          </a:xfrm>
        </p:spPr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DD5A99-A6DC-49EE-9AD0-21899FF580E3}" type="datetimeFigureOut">
              <a:rPr lang="fr-FR" smtClean="0"/>
              <a:t>22/11/2022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C70009-9753-4F4F-B433-CD76DE92ACA6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2.wdp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3118" y="602263"/>
            <a:ext cx="676875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Envie de faire plaisir, 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ou </a:t>
            </a:r>
          </a:p>
          <a:p>
            <a:pPr algn="ctr"/>
            <a:endParaRPr lang="fr-FR" dirty="0" smtClean="0">
              <a:latin typeface="Comic Sans MS" panose="030F0702030302020204" pitchFamily="66" charset="0"/>
            </a:endParaRP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de vous faire plaisir…..</a:t>
            </a:r>
          </a:p>
          <a:p>
            <a:pPr algn="ctr"/>
            <a:endParaRPr lang="fr-FR" dirty="0" smtClean="0">
              <a:latin typeface="Comic Sans MS" panose="030F0702030302020204" pitchFamily="66" charset="0"/>
            </a:endParaRP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un cadeau original, unique et personnalisé. </a:t>
            </a:r>
          </a:p>
          <a:p>
            <a:pPr algn="ctr"/>
            <a:endParaRPr lang="fr-FR" dirty="0">
              <a:latin typeface="Comic Sans MS" panose="030F0702030302020204" pitchFamily="66" charset="0"/>
            </a:endParaRP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Pour des parents, des grands-parents, une naissance, </a:t>
            </a:r>
          </a:p>
          <a:p>
            <a:pPr algn="ctr"/>
            <a:endParaRPr lang="fr-FR" dirty="0">
              <a:latin typeface="Comic Sans MS" panose="030F0702030302020204" pitchFamily="66" charset="0"/>
            </a:endParaRP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un mariage, Noël…</a:t>
            </a:r>
          </a:p>
          <a:p>
            <a:pPr algn="ctr"/>
            <a:endParaRPr lang="fr-FR" sz="2000" dirty="0">
              <a:latin typeface="Comic Sans MS" panose="030F0702030302020204" pitchFamily="66" charset="0"/>
            </a:endParaRPr>
          </a:p>
          <a:p>
            <a:pPr algn="ctr"/>
            <a:r>
              <a:rPr lang="fr-FR" sz="2800" dirty="0" smtClean="0">
                <a:latin typeface="Comic Sans MS" panose="030F0702030302020204" pitchFamily="66" charset="0"/>
              </a:rPr>
              <a:t>Pourquoi pas un portrait?</a:t>
            </a:r>
            <a:endParaRPr lang="fr-FR" sz="2800" dirty="0"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7290" y="7812360"/>
            <a:ext cx="61206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dirty="0" smtClean="0">
              <a:latin typeface="Comic Sans MS" panose="030F0702030302020204" pitchFamily="66" charset="0"/>
            </a:endParaRP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Crayon graphite sur papier Bristol</a:t>
            </a:r>
          </a:p>
          <a:p>
            <a:pPr algn="ctr"/>
            <a:endParaRPr lang="fr-FR" dirty="0">
              <a:latin typeface="Comic Sans MS" panose="030F0702030302020204" pitchFamily="66" charset="0"/>
            </a:endParaRP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Tarif : </a:t>
            </a:r>
            <a:r>
              <a:rPr lang="fr-FR" dirty="0" smtClean="0">
                <a:latin typeface="Comic Sans MS" panose="030F0702030302020204" pitchFamily="66" charset="0"/>
              </a:rPr>
              <a:t>100</a:t>
            </a:r>
            <a:r>
              <a:rPr lang="fr-FR" dirty="0" smtClean="0">
                <a:latin typeface="Comic Sans MS" panose="030F0702030302020204" pitchFamily="66" charset="0"/>
              </a:rPr>
              <a:t>€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3401" y="407538"/>
            <a:ext cx="2400266" cy="18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160" y="86194"/>
            <a:ext cx="1872208" cy="2268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16" y="4875524"/>
            <a:ext cx="1867323" cy="24327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1000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168" y="4910293"/>
            <a:ext cx="1744502" cy="23260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872" y="6156175"/>
            <a:ext cx="2414974" cy="17070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18358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</TotalTime>
  <Words>49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Apex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Cosset</dc:creator>
  <cp:lastModifiedBy>Anne Cosset</cp:lastModifiedBy>
  <cp:revision>9</cp:revision>
  <cp:lastPrinted>2016-11-25T20:26:31Z</cp:lastPrinted>
  <dcterms:created xsi:type="dcterms:W3CDTF">2016-11-25T20:07:49Z</dcterms:created>
  <dcterms:modified xsi:type="dcterms:W3CDTF">2022-11-22T14:38:01Z</dcterms:modified>
</cp:coreProperties>
</file>